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6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D5BEA-A647-4546-9BBF-E5F1EC886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A7E3D2-1864-4FEB-BDC2-79C992332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BFF715-B829-4F06-A93A-D5A9C768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2162A-63A1-4338-8068-A79E2C9E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2AFEF7-789B-449A-B24B-89634E68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52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148DB-5977-4D04-85EF-0C3314EE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29C119-B47F-4679-BD3C-254619012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478137-E96D-431E-B651-5B857D97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DBE79C-B617-4F61-BC47-9D69B465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19B341-5864-425D-ABF1-720EEC83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2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99CABE-ECA3-452B-AEE3-B8A784501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2CAD7D-3915-400E-9E67-0EFF049C1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6B606-2BC2-4599-9FEE-76BE7006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002E8F-E0A9-4794-8BE4-BDA4FB0C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62768-5514-4F72-BBC6-3DF725C2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7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18C9D4-AE1E-4217-9B05-E6F364F7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8C66AA-73A0-47B6-86DB-EC09ABD2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3B2403-4041-4B6F-8CC5-4A557976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FA22C0-A299-4EEE-8B1A-252A1D37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423781-84A7-47FA-B93A-B7A8F3BC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78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66AC8-DF95-4D68-8E01-A3C32E5A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8A9B4F-7761-47D3-9643-6EB69871F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9195B7-BDD7-4AD9-9A7A-58C9A68F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61271F-36D6-41FD-A6D8-F80CB7F1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F0BE65-C5C0-4561-83CD-9A10DCF4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82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930CE-2BA1-4848-897D-C694360B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FA1281-FA65-48A4-99CF-C57483EA1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4A3EE5-7A4F-4D61-9A9F-7E400F453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9D7FF0-4190-4AA6-BF86-DDB9A209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EB743-A6AD-4F17-8135-20D8D161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9E3FC3-3DB3-456D-82E1-463310F9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3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333BD-0B67-4CBF-8E6C-07729CEF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FC5320-C7E4-42C4-8F3B-7D7F7DEB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E6F693-5883-4B11-BCE1-7A7E302C7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656317-0558-4D04-870E-9801B26C6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BE15FE-0D33-4E47-97D5-A48DAB800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36E62B-175D-47A0-971C-3F5A9ABC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BE2FC4-E2C0-4219-B6EF-AF35155C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A7D901-D5F4-40FF-9778-9930ED17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5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A6AA8-7EDE-4F56-B036-3636F4EC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967339-115D-49C8-95C8-193EFCF1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1179D6-EB1B-4081-95E2-8FE50FF1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0D570-43E9-4632-84A3-F430C3CD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432DFF-0DEE-4D2E-9E7E-A0210032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A3BEAB-7C22-4AA1-98C9-7C9EAEBF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CDAD68-3D80-4BFF-AA9C-EC8F9186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78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33FC6-9348-4556-828F-289BA2B6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7C2EE-784F-4031-AC01-7FC842D3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993A98-B512-4810-B96C-BB6E7CAE9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17E9D7-E4E6-4FA5-B59B-D4605437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E6706D-1E4A-4ECD-B801-E35532EB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4ED981-E9A8-4DAE-AC7F-A2FFDBE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2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FABEA-E596-4FBB-BDCD-E675E590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364936-9771-4055-8A0B-99D07140F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EE4BB3-573C-4D51-BFFC-814E5E851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CD39E4-AEF5-4119-BBAA-0A08C52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903945-E106-488C-B340-4E19FE4A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8FB018-052D-4066-88A4-D558A8B1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5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4527AF-0C76-4484-9D32-47E8ED30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987A7A-D438-4E32-BD6C-4BB044CC3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F69766-4E7A-4177-8DA1-3BC45FC0B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1E646-C434-47D0-9E38-F4DD464D4D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E503A-B6BF-4BE6-AF56-CB169F0F7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D5E13-F560-404C-8103-67540F3EB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E3C7-8DE6-4C1A-8528-35FB26AB2C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B7A5F56-378F-49E3-A3D5-F11B2ED6B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A7964A1-0DDE-4A70-B319-94939D3EF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2543"/>
            <a:ext cx="9144000" cy="1360502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数字娃娃本领大</a:t>
            </a:r>
          </a:p>
        </p:txBody>
      </p:sp>
    </p:spTree>
    <p:extLst>
      <p:ext uri="{BB962C8B-B14F-4D97-AF65-F5344CB8AC3E}">
        <p14:creationId xmlns:p14="http://schemas.microsoft.com/office/powerpoint/2010/main" val="373457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BFF23-883F-4E48-A425-37C03ADF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6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D9A139-492C-4A7B-894E-AD21DFADA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4" y="1092934"/>
            <a:ext cx="5115373" cy="516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A94C58-0D59-4F6D-BF6E-333935BF9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19" y="461638"/>
            <a:ext cx="2999161" cy="280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D4F9FF8-4277-4B91-98D3-F3913DC09238}"/>
              </a:ext>
            </a:extLst>
          </p:cNvPr>
          <p:cNvCxnSpPr>
            <a:cxnSpLocks/>
          </p:cNvCxnSpPr>
          <p:nvPr/>
        </p:nvCxnSpPr>
        <p:spPr>
          <a:xfrm flipV="1">
            <a:off x="5302879" y="2996214"/>
            <a:ext cx="2519840" cy="2461611"/>
          </a:xfrm>
          <a:prstGeom prst="straightConnector1">
            <a:avLst/>
          </a:prstGeom>
          <a:ln w="14922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2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2A25523-8D77-4477-91C1-1B030E0FF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64D3B79-A500-45E8-AA4F-C3EFE4FD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909" y="1421568"/>
            <a:ext cx="4444013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我的名片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8F93E0C-1940-4561-9C43-E3F92D914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76918"/>
              </p:ext>
            </p:extLst>
          </p:nvPr>
        </p:nvGraphicFramePr>
        <p:xfrm>
          <a:off x="2077375" y="2677536"/>
          <a:ext cx="6143100" cy="298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00">
                  <a:extLst>
                    <a:ext uri="{9D8B030D-6E8A-4147-A177-3AD203B41FA5}">
                      <a16:colId xmlns:a16="http://schemas.microsoft.com/office/drawing/2014/main" val="31041773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10090969"/>
                    </a:ext>
                  </a:extLst>
                </a:gridCol>
              </a:tblGrid>
              <a:tr h="596465">
                <a:tc>
                  <a:txBody>
                    <a:bodyPr/>
                    <a:lstStyle/>
                    <a:p>
                      <a:r>
                        <a:rPr lang="zh-CN" altLang="en-US" sz="2500" dirty="0"/>
                        <a:t>姓名：赵诗璐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21558"/>
                  </a:ext>
                </a:extLst>
              </a:tr>
              <a:tr h="596465">
                <a:tc>
                  <a:txBody>
                    <a:bodyPr/>
                    <a:lstStyle/>
                    <a:p>
                      <a:r>
                        <a:rPr lang="zh-CN" altLang="en-US" sz="2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年龄：</a:t>
                      </a:r>
                      <a:r>
                        <a:rPr lang="en-US" altLang="zh-CN" sz="2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</a:t>
                      </a:r>
                      <a:r>
                        <a:rPr lang="zh-CN" altLang="en-US" sz="2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03720"/>
                  </a:ext>
                </a:extLst>
              </a:tr>
              <a:tr h="596465">
                <a:tc>
                  <a:txBody>
                    <a:bodyPr/>
                    <a:lstStyle/>
                    <a:p>
                      <a:r>
                        <a:rPr lang="zh-CN" altLang="en-US" sz="2500" dirty="0">
                          <a:solidFill>
                            <a:srgbClr val="FFC000"/>
                          </a:solidFill>
                        </a:rPr>
                        <a:t>生日：</a:t>
                      </a:r>
                      <a:r>
                        <a:rPr lang="en-US" altLang="zh-CN" sz="2500" dirty="0">
                          <a:solidFill>
                            <a:srgbClr val="FFC000"/>
                          </a:solidFill>
                        </a:rPr>
                        <a:t>1996</a:t>
                      </a:r>
                      <a:r>
                        <a:rPr lang="zh-CN" altLang="en-US" sz="2500" dirty="0">
                          <a:solidFill>
                            <a:srgbClr val="FFC000"/>
                          </a:solidFill>
                        </a:rPr>
                        <a:t>年</a:t>
                      </a:r>
                      <a:r>
                        <a:rPr lang="en-US" altLang="zh-CN" sz="2500" dirty="0">
                          <a:solidFill>
                            <a:srgbClr val="FFC000"/>
                          </a:solidFill>
                        </a:rPr>
                        <a:t>6</a:t>
                      </a:r>
                      <a:r>
                        <a:rPr lang="zh-CN" altLang="en-US" sz="2500" dirty="0">
                          <a:solidFill>
                            <a:srgbClr val="FFC000"/>
                          </a:solidFill>
                        </a:rPr>
                        <a:t>月</a:t>
                      </a:r>
                      <a:r>
                        <a:rPr lang="en-US" altLang="zh-CN" sz="2500" dirty="0">
                          <a:solidFill>
                            <a:srgbClr val="FFC000"/>
                          </a:solidFill>
                        </a:rPr>
                        <a:t>24</a:t>
                      </a:r>
                      <a:r>
                        <a:rPr lang="zh-CN" altLang="en-US" sz="2500" dirty="0">
                          <a:solidFill>
                            <a:srgbClr val="FFC000"/>
                          </a:solidFill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2772"/>
                  </a:ext>
                </a:extLst>
              </a:tr>
              <a:tr h="596465">
                <a:tc>
                  <a:txBody>
                    <a:bodyPr/>
                    <a:lstStyle/>
                    <a:p>
                      <a:r>
                        <a:rPr lang="zh-CN" alt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手机：</a:t>
                      </a:r>
                      <a:r>
                        <a:rPr lang="en-US" altLang="zh-CN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15325569078</a:t>
                      </a:r>
                      <a:endParaRPr lang="zh-CN" alt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98125"/>
                  </a:ext>
                </a:extLst>
              </a:tr>
              <a:tr h="596465">
                <a:tc>
                  <a:txBody>
                    <a:bodyPr/>
                    <a:lstStyle/>
                    <a:p>
                      <a:r>
                        <a:rPr lang="zh-CN" altLang="en-US" sz="2500" dirty="0">
                          <a:solidFill>
                            <a:srgbClr val="7030A0"/>
                          </a:solidFill>
                        </a:rPr>
                        <a:t>身高：</a:t>
                      </a:r>
                      <a:r>
                        <a:rPr lang="en-US" altLang="zh-CN" sz="2500" dirty="0">
                          <a:solidFill>
                            <a:srgbClr val="7030A0"/>
                          </a:solidFill>
                        </a:rPr>
                        <a:t>160</a:t>
                      </a:r>
                      <a:r>
                        <a:rPr lang="zh-CN" altLang="en-US" sz="2500" dirty="0">
                          <a:solidFill>
                            <a:srgbClr val="7030A0"/>
                          </a:solidFill>
                        </a:rPr>
                        <a:t>厘米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07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06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1186BE8-1AF1-486A-A0A0-A56F24FB4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39AC828-6AB6-454C-AE25-A0C7B7F2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463" y="107673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找找生活中的数字！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AB82DA-5C69-4D44-ABEE-2434F41D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24" y="2502878"/>
            <a:ext cx="6950890" cy="185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505B5F-9392-419D-ADCB-00D1A6A96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86" y="1353337"/>
            <a:ext cx="7473756" cy="49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1A9B9DB-6121-4C1B-A116-9C2D89C0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921BE0BC-92E2-4E4E-BBBC-68B5209B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E5A9F1-D101-4C87-9959-65D30F44C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789" y="1813443"/>
            <a:ext cx="2752725" cy="1981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3F5323-6609-47BA-9649-BADFB6D5A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64" y="1478480"/>
            <a:ext cx="4907705" cy="501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0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1A9B9DB-6121-4C1B-A116-9C2D89C0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2F2139-78C4-4D04-AA4E-A18B377FD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16" y="1892191"/>
            <a:ext cx="3124200" cy="942975"/>
          </a:xfrm>
          <a:prstGeom prst="rect">
            <a:avLst/>
          </a:prstGeom>
        </p:spPr>
      </p:pic>
      <p:sp>
        <p:nvSpPr>
          <p:cNvPr id="7" name="标题 6">
            <a:extLst>
              <a:ext uri="{FF2B5EF4-FFF2-40B4-BE49-F238E27FC236}">
                <a16:creationId xmlns:a16="http://schemas.microsoft.com/office/drawing/2014/main" id="{C68CD00E-E7D0-48BC-9E45-E2678F0F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A5A8A9-22EC-4E0E-8908-FCB7A3C25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78306">
            <a:off x="1437520" y="327526"/>
            <a:ext cx="8846665" cy="66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6AFDBD5-2177-409F-A41A-A5885651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7933C62-5F07-49C7-9D13-BC40A5B4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FC7E78-4E3F-4282-A92A-E9D4288EB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04" y="1941513"/>
            <a:ext cx="2209992" cy="43590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ACE1B5-993F-4BB3-9BCC-D09132ABC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76" y="210449"/>
            <a:ext cx="2895851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B99518-2872-44AC-A434-381474E7F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B9AA214-07F8-4D25-BCB6-D52D798B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4263B5-8599-4D6A-B35D-68AF1257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658" y="2527299"/>
            <a:ext cx="4339239" cy="1544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A305C-D4CA-4B33-A597-1A36E96D2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963" y="947737"/>
            <a:ext cx="68294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6FC85-8A80-458D-A4A1-B946B877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73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0597E-7798-4D78-8DC0-29E69BAC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85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35</Words>
  <Application>Microsoft Office PowerPoint</Application>
  <PresentationFormat>宽屏</PresentationFormat>
  <Paragraphs>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华文琥珀</vt:lpstr>
      <vt:lpstr>华文隶书</vt:lpstr>
      <vt:lpstr>Arial</vt:lpstr>
      <vt:lpstr>Office 主题​​</vt:lpstr>
      <vt:lpstr>数字娃娃本领大</vt:lpstr>
      <vt:lpstr>我的名片</vt:lpstr>
      <vt:lpstr>找找生活中的数字！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诗璐</dc:creator>
  <cp:lastModifiedBy>诗璐</cp:lastModifiedBy>
  <cp:revision>13</cp:revision>
  <dcterms:created xsi:type="dcterms:W3CDTF">2020-10-21T10:28:46Z</dcterms:created>
  <dcterms:modified xsi:type="dcterms:W3CDTF">2020-10-22T06:58:25Z</dcterms:modified>
</cp:coreProperties>
</file>